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125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4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4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3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9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1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4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0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9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0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2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781AF-609A-44AF-B5EB-425E38FBE2E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E2A2D-648C-49CC-8450-A002CCE6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1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74609"/>
              </p:ext>
            </p:extLst>
          </p:nvPr>
        </p:nvGraphicFramePr>
        <p:xfrm>
          <a:off x="1126836" y="877455"/>
          <a:ext cx="7979381" cy="5740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8627">
                  <a:extLst>
                    <a:ext uri="{9D8B030D-6E8A-4147-A177-3AD203B41FA5}">
                      <a16:colId xmlns:a16="http://schemas.microsoft.com/office/drawing/2014/main" val="2869085424"/>
                    </a:ext>
                  </a:extLst>
                </a:gridCol>
                <a:gridCol w="4070754">
                  <a:extLst>
                    <a:ext uri="{9D8B030D-6E8A-4147-A177-3AD203B41FA5}">
                      <a16:colId xmlns:a16="http://schemas.microsoft.com/office/drawing/2014/main" val="2542983128"/>
                    </a:ext>
                  </a:extLst>
                </a:gridCol>
              </a:tblGrid>
              <a:tr h="4127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1800" b="1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This Method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Incorrect </a:t>
                      </a:r>
                      <a:r>
                        <a:rPr lang="en-US" sz="1800" dirty="0">
                          <a:effectLst/>
                        </a:rPr>
                        <a:t>Method – </a:t>
                      </a:r>
                      <a:r>
                        <a:rPr lang="en-US" sz="1800" dirty="0" smtClean="0">
                          <a:effectLst/>
                        </a:rPr>
                        <a:t>Do</a:t>
                      </a:r>
                      <a:r>
                        <a:rPr lang="en-US" sz="1800" baseline="0" dirty="0" smtClean="0">
                          <a:effectLst/>
                        </a:rPr>
                        <a:t> Not Use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115279"/>
                  </a:ext>
                </a:extLst>
              </a:tr>
              <a:tr h="41858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Billboard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Demographics by Location</a:t>
                      </a:r>
                      <a:r>
                        <a:rPr 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: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Hwy25 = 30,000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-Bradley Street = 15,000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-Jansen Boulevard = 10,000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-Brown Street = 25,000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-Triton Road = 20,000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Total Number People Reached =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100,000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This helps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 prevent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unduplicated counts!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Billboard 1 - Help for Hope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-Hwy25 = 30,000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-Bradley Street = 15,000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-Jansen Boulevard = 10,000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-Brown Street = 25,000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-Triton Road = 20,000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Billboard 1 = 100,000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Billboard 2 - Bring It Here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-Hwy25 = 30,000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-Bradley Street = 15,000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-Jansen Boulevard = 10,000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-Brown Street = 25,000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-Triton Road = 20,000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Billboard 2 = 100,000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Total Number People Reached = 200,000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(n = Billboard 1 + Billboard 2</a:t>
                      </a:r>
                      <a:r>
                        <a:rPr lang="en-US" sz="16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945417"/>
                  </a:ext>
                </a:extLst>
              </a:tr>
            </a:tbl>
          </a:graphicData>
        </a:graphic>
      </p:graphicFrame>
      <p:pic>
        <p:nvPicPr>
          <p:cNvPr id="5" name="Picture 4" descr="File:Yes Check Circle.svg - Wikipedia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493" y="3633332"/>
            <a:ext cx="1433945" cy="133463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5423770" y="1465545"/>
            <a:ext cx="3068878" cy="4371584"/>
          </a:xfrm>
          <a:prstGeom prst="line">
            <a:avLst/>
          </a:prstGeom>
          <a:ln w="76200">
            <a:solidFill>
              <a:srgbClr val="2E75B6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574082" y="1465545"/>
            <a:ext cx="2668045" cy="4371584"/>
          </a:xfrm>
          <a:prstGeom prst="line">
            <a:avLst/>
          </a:prstGeom>
          <a:ln w="76200">
            <a:solidFill>
              <a:srgbClr val="2E75B6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90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MS Mincho</vt:lpstr>
      <vt:lpstr>Times New Roman</vt:lpstr>
      <vt:lpstr>Office Theme</vt:lpstr>
      <vt:lpstr>PowerPoint Presentation</vt:lpstr>
    </vt:vector>
  </TitlesOfParts>
  <Company>SCDAODAS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Gordon, Crystal</dc:creator>
  <cp:lastModifiedBy>Gordon, Crystal</cp:lastModifiedBy>
  <cp:revision>4</cp:revision>
  <dcterms:created xsi:type="dcterms:W3CDTF">2021-08-13T19:05:59Z</dcterms:created>
  <dcterms:modified xsi:type="dcterms:W3CDTF">2021-08-13T19:28:37Z</dcterms:modified>
</cp:coreProperties>
</file>